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Default Extension="png" ContentType="image/png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Default Extension="fntdata" ContentType="application/x-fontdata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10693400" cy="5969000"/>
  <p:notesSz cx="10693400" cy="5969000"/>
  <p:defaultTextStyle>
    <a:defPPr>
      <a:defRPr kern="0"/>
    </a:defPPr>
  </p:defaultTextStyle>
  <p:embeddedFontLst>
    <p:embeddedFont>
      <p:font typeface="Times New Roman" panose="00000000000000000000" pitchFamily="18" charset="1"/>
      <p:regular r:id="rId3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font" Target="fonts/font1.fntdata"/></Relationships>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1850390"/>
            <a:ext cx="9089390" cy="12534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3342640"/>
            <a:ext cx="7485380" cy="1492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34670" y="1372870"/>
            <a:ext cx="4651629" cy="39395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507101" y="1372870"/>
            <a:ext cx="4651629" cy="39395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4670" y="238760"/>
            <a:ext cx="9624060" cy="955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4670" y="1372870"/>
            <a:ext cx="9624060" cy="39395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635756" y="5551170"/>
            <a:ext cx="3421888" cy="298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34670" y="5551170"/>
            <a:ext cx="2459482" cy="298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7699248" y="5551170"/>
            <a:ext cx="2459482" cy="298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jpg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g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8488" y="343843"/>
            <a:ext cx="7897923" cy="517131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00488" y="499216"/>
            <a:ext cx="8557917" cy="442332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00477" y="499216"/>
            <a:ext cx="7457927" cy="41469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39109" y="499216"/>
            <a:ext cx="8130296" cy="322296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19485" y="499216"/>
            <a:ext cx="8260919" cy="346496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497" y="356218"/>
            <a:ext cx="9756905" cy="5290943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72472" y="2653818"/>
            <a:ext cx="4511331" cy="29933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52474" y="499216"/>
            <a:ext cx="7116930" cy="29259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7119" y="499216"/>
            <a:ext cx="9252285" cy="479732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7494" y="499216"/>
            <a:ext cx="9261910" cy="47093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21113" y="499216"/>
            <a:ext cx="8548292" cy="46529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96473" y="499216"/>
            <a:ext cx="7072931" cy="269497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81106" y="499216"/>
            <a:ext cx="7888298" cy="448932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99113" y="499216"/>
            <a:ext cx="8559292" cy="44439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PresentationFormat>On-screen Show (4:3)</PresentationFormat>
  <ScaleCrop>false</ScaleCrop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2022-05-08T08:06:01Z</dcterms:created>
  <dcterms:modified xsi:type="dcterms:W3CDTF">2022-05-08T08:06:01Z</dcterms:modified>
</cp:coreProperties>
</file>